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5" r:id="rId3"/>
    <p:sldId id="276" r:id="rId4"/>
    <p:sldId id="274" r:id="rId5"/>
    <p:sldId id="277" r:id="rId6"/>
    <p:sldId id="278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0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9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71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14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75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740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1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77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67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2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81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0B43D-F09F-48B7-8B93-5C87A8C695E9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95D9C-3B7A-427C-9924-2B591ED67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13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立夫中醫藥博物院一日探查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實體</a:t>
            </a:r>
            <a:r>
              <a:rPr lang="zh-TW" altLang="en-US" dirty="0"/>
              <a:t>詳解</a:t>
            </a:r>
            <a:r>
              <a:rPr lang="zh-TW" altLang="en-US" dirty="0" smtClean="0"/>
              <a:t>與社員回饋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65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C:\Users\Ryan\Desktop\生研 (1)\立夫中醫藥博物館\照片區\IMG_1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6550" y="-1903413"/>
            <a:ext cx="1624965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6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C:\Users\Ryan\Desktop\生研 (1)\立夫中醫藥博物館\照片區\IMG_19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60950" y="-1704975"/>
            <a:ext cx="1624965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03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C:\Users\Ryan\Desktop\生研 (1)\立夫中醫藥博物館\照片區\IMG_19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563"/>
            <a:ext cx="3866159" cy="687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41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 descr="C:\Users\Ryan\Desktop\生研 (1)\立夫中醫藥博物館\照片區\IMG_19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5127"/>
            <a:ext cx="3880196" cy="689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63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 descr="C:\Users\Ryan\Desktop\生研 (1)\立夫中醫藥博物館\照片區\IMG_19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35688" y="-568325"/>
            <a:ext cx="16249651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74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C:\Users\Ryan\Desktop\生研 (1)\立夫中醫藥博物館\照片區\IMG_19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7225" y="-1000125"/>
            <a:ext cx="1624965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9" name="Picture 3" descr="C:\Users\Ryan\Desktop\生研 (1)\立夫中醫藥博物館\照片區\IMG_19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7938" y="-1268413"/>
            <a:ext cx="14087476" cy="1054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82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 descr="C:\Users\Ryan\Desktop\生研 (1)\立夫中醫藥博物館\照片區\IMG_19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3175" y="-1020763"/>
            <a:ext cx="14087475" cy="1054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27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 descr="C:\Users\Ryan\Desktop\生研 (1)\立夫中醫藥博物館\照片區\IMG_19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62588" y="-2565400"/>
            <a:ext cx="14087476" cy="105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09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 descr="C:\Users\Ryan\Desktop\生研 (1)\立夫中醫藥博物館\照片區\IMG_19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8288" y="-1787525"/>
            <a:ext cx="14087476" cy="105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1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4048" y="274637"/>
            <a:ext cx="3682752" cy="5935267"/>
          </a:xfrm>
        </p:spPr>
        <p:txBody>
          <a:bodyPr/>
          <a:lstStyle/>
          <a:p>
            <a:r>
              <a:rPr lang="zh-TW" altLang="en-US" dirty="0" smtClean="0"/>
              <a:t>多張社員答</a:t>
            </a:r>
            <a:r>
              <a:rPr lang="zh-TW" altLang="en-US" dirty="0" smtClean="0"/>
              <a:t>題</a:t>
            </a:r>
            <a:r>
              <a:rPr lang="zh-TW" altLang="en-US" dirty="0"/>
              <a:t>情況</a:t>
            </a:r>
            <a:r>
              <a:rPr lang="en-US" altLang="zh-TW" dirty="0" smtClean="0"/>
              <a:t>(1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8434" name="Picture 2" descr="C:\Users\Ryan\Desktop\生研 (1)\立夫中醫藥博物館\題目實體照片\95e0899b-93b0-4a3f-97ce-3505fabd7a78-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" y="15999"/>
            <a:ext cx="4645429" cy="619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78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 descr="C:\Users\Ryan\Desktop\生研 (1)\立夫中醫藥博物館\照片區\IMG_19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2650" y="-2244725"/>
            <a:ext cx="14087475" cy="105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25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 descr="C:\Users\Ryan\Desktop\生研 (1)\立夫中醫藥博物館\照片區\IMG_19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3575" y="-2554288"/>
            <a:ext cx="14087475" cy="1054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92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 descr="C:\Users\Ryan\Desktop\生研 (1)\立夫中醫藥博物館\照片區\IMG_19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32350" y="-2503488"/>
            <a:ext cx="14087475" cy="1054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3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 descr="C:\Users\Ryan\Desktop\生研 (1)\立夫中醫藥博物館\照片區\IMG_19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6825" y="-2738438"/>
            <a:ext cx="14087475" cy="1054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22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501317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多張社員答題情況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458" name="Picture 2" descr="C:\Users\Ryan\Desktop\生研 (1)\立夫中醫藥博物館\題目實體照片\IMG_90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56"/>
            <a:ext cx="6588224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37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60032" y="274638"/>
            <a:ext cx="3826768" cy="5674642"/>
          </a:xfrm>
        </p:spPr>
        <p:txBody>
          <a:bodyPr/>
          <a:lstStyle/>
          <a:p>
            <a:r>
              <a:rPr lang="zh-TW" altLang="en-US" dirty="0" smtClean="0"/>
              <a:t>此為其中一位社員之答題狀況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7411" name="Picture 3" descr="C:\Users\Ryan\Desktop\生研 (1)\立夫中醫藥博物館\題目實體照片\99c4b817-ff9c-464e-b099-9b2aa74576dc-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1" y="20960"/>
            <a:ext cx="4553937" cy="60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45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92080" y="0"/>
            <a:ext cx="3672408" cy="6741368"/>
          </a:xfrm>
        </p:spPr>
        <p:txBody>
          <a:bodyPr/>
          <a:lstStyle/>
          <a:p>
            <a:r>
              <a:rPr lang="zh-TW" altLang="en-US" dirty="0" smtClean="0"/>
              <a:t>題目詳解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4594622" cy="6126163"/>
          </a:xfrm>
        </p:spPr>
      </p:pic>
    </p:spTree>
    <p:extLst>
      <p:ext uri="{BB962C8B-B14F-4D97-AF65-F5344CB8AC3E}">
        <p14:creationId xmlns:p14="http://schemas.microsoft.com/office/powerpoint/2010/main" val="12847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題目皆由我與教學團一齊完成設計之心血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79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立夫中</a:t>
            </a:r>
            <a:r>
              <a:rPr lang="zh-TW" altLang="en-US" dirty="0" smtClean="0"/>
              <a:t>醫藥博物院一日探查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成果照片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99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C:\Users\Ryan\Desktop\生研 (1)\立夫中醫藥博物館\照片區\IMG_19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013" y="-1593850"/>
            <a:ext cx="16249651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4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C:\Users\Ryan\Desktop\生研 (1)\立夫中醫藥博物館\照片區\IMG_19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5625" y="-766763"/>
            <a:ext cx="1624965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33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57</Words>
  <Application>Microsoft Office PowerPoint</Application>
  <PresentationFormat>如螢幕大小 (4:3)</PresentationFormat>
  <Paragraphs>7</Paragraphs>
  <Slides>23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4" baseType="lpstr">
      <vt:lpstr>Office 佈景主題</vt:lpstr>
      <vt:lpstr>立夫中醫藥博物院一日探查 實體詳解與社員回饋</vt:lpstr>
      <vt:lpstr>多張社員答題情況(1)</vt:lpstr>
      <vt:lpstr>多張社員答題情況(2)</vt:lpstr>
      <vt:lpstr>此為其中一位社員之答題狀況</vt:lpstr>
      <vt:lpstr>題目詳解</vt:lpstr>
      <vt:lpstr>PowerPoint 簡報</vt:lpstr>
      <vt:lpstr>立夫中醫藥博物院一日探查 成果照片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立夫中醫藥博物院一日探查 實體題目與社員回饋</dc:title>
  <dc:creator>張詠翔</dc:creator>
  <cp:lastModifiedBy>張詠翔</cp:lastModifiedBy>
  <cp:revision>5</cp:revision>
  <dcterms:created xsi:type="dcterms:W3CDTF">2022-04-11T13:16:12Z</dcterms:created>
  <dcterms:modified xsi:type="dcterms:W3CDTF">2022-04-11T13:59:23Z</dcterms:modified>
</cp:coreProperties>
</file>